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</p:sldIdLst>
  <p:sldSz cy="6858000" cx="12192000"/>
  <p:notesSz cx="6858000" cy="9144000"/>
  <p:embeddedFontLst>
    <p:embeddedFont>
      <p:font typeface="Arial Black"/>
      <p:regular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9" roundtripDataSignature="AMtx7mi2FYsT1i/W4dE4IyK4RPk2tmJT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ArialBlac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4" showMasterSp="0">
  <p:cSld name="Title Photo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/>
          <p:nvPr>
            <p:ph idx="2" type="pic"/>
          </p:nvPr>
        </p:nvPicPr>
        <p:blipFill/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3" name="Google Shape;93;p7"/>
          <p:cNvSpPr txBox="1"/>
          <p:nvPr>
            <p:ph idx="1" type="subTitle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7"/>
          <p:cNvSpPr txBox="1"/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3">
  <p:cSld name="Title Photo 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/>
          <p:nvPr>
            <p:ph idx="2" type="pic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7" name="Google Shape;97;p8"/>
          <p:cNvSpPr txBox="1"/>
          <p:nvPr>
            <p:ph idx="10" type="dt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1" type="ftr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8"/>
          <p:cNvSpPr txBox="1"/>
          <p:nvPr>
            <p:ph idx="12" type="sldNum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/>
          <p:nvPr>
            <p:ph idx="1" type="subTitle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8"/>
          <p:cNvSpPr txBox="1"/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640080" y="4671229"/>
            <a:ext cx="6655522" cy="15453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9"/>
          <p:cNvSpPr txBox="1"/>
          <p:nvPr>
            <p:ph type="ctrTitle"/>
          </p:nvPr>
        </p:nvSpPr>
        <p:spPr>
          <a:xfrm>
            <a:off x="640080" y="640080"/>
            <a:ext cx="7478991" cy="3635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680440" y="4842220"/>
            <a:ext cx="737546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0"/>
          <p:cNvSpPr txBox="1"/>
          <p:nvPr>
            <p:ph type="ctrTitle"/>
          </p:nvPr>
        </p:nvSpPr>
        <p:spPr>
          <a:xfrm>
            <a:off x="680440" y="854239"/>
            <a:ext cx="7876287" cy="35926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1981201" y="4334808"/>
            <a:ext cx="8229599" cy="1414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Photo 1">
  <p:cSld name="Title, Photo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>
            <p:ph idx="2" type="pic"/>
          </p:nvPr>
        </p:nvPicPr>
        <p:blipFill/>
        <p:spPr>
          <a:xfrm>
            <a:off x="1" y="1"/>
            <a:ext cx="11807950" cy="476944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2" name="Google Shape;122;p2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548647" y="6023021"/>
            <a:ext cx="10690154" cy="480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548647" y="4944365"/>
            <a:ext cx="10690154" cy="9144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hoto 2">
  <p:cSld name="Title Photo 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>
            <p:ph idx="2" type="pic"/>
          </p:nvPr>
        </p:nvPicPr>
        <p:blipFill/>
        <p:spPr>
          <a:xfrm>
            <a:off x="0" y="0"/>
            <a:ext cx="658495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9" name="Google Shape;129;p23"/>
          <p:cNvSpPr txBox="1"/>
          <p:nvPr>
            <p:ph idx="10" type="dt"/>
          </p:nvPr>
        </p:nvSpPr>
        <p:spPr>
          <a:xfrm rot="-5400000">
            <a:off x="11582532" y="244342"/>
            <a:ext cx="8538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7168896" y="4731335"/>
            <a:ext cx="4055107" cy="1184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7168896" y="1129554"/>
            <a:ext cx="4055108" cy="34752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>
            <a:alpha val="98823"/>
          </a:schemeClr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640080" y="640077"/>
            <a:ext cx="7763256" cy="59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4"/>
          <p:cNvSpPr txBox="1"/>
          <p:nvPr>
            <p:ph type="ctrTitle"/>
          </p:nvPr>
        </p:nvSpPr>
        <p:spPr>
          <a:xfrm>
            <a:off x="640080" y="163006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40080" y="2662000"/>
            <a:ext cx="8467558" cy="3554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640080" y="664108"/>
            <a:ext cx="846755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 (Max)" type="obj">
  <p:cSld name="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82880" y="940312"/>
            <a:ext cx="11442188" cy="5676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182880" y="315874"/>
            <a:ext cx="11442188" cy="528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 (Max)">
  <p:cSld name="Content Only (Max)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182880" y="367091"/>
            <a:ext cx="11422799" cy="61238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838200" y="-1492135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">
  <p:cSld name="Title, Content 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548676" y="2220977"/>
            <a:ext cx="10688608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548647" y="640080"/>
            <a:ext cx="10690155" cy="118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2">
  <p:cSld name="Title, Content 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6433992" y="2386584"/>
            <a:ext cx="4804811" cy="2459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548647" y="2385975"/>
            <a:ext cx="4804812" cy="245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3">
  <p:cSld name="Title, Content 3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4">
  <p:cSld name="Title, Content 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5414320" y="1538288"/>
            <a:ext cx="5824481" cy="4752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type="title"/>
          </p:nvPr>
        </p:nvSpPr>
        <p:spPr>
          <a:xfrm>
            <a:off x="548647" y="1537853"/>
            <a:ext cx="4317026" cy="475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5">
  <p:cSld name="Title, Content 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5438655" y="640080"/>
            <a:ext cx="5779644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2"/>
          <p:cNvSpPr txBox="1"/>
          <p:nvPr>
            <p:ph type="title"/>
          </p:nvPr>
        </p:nvSpPr>
        <p:spPr>
          <a:xfrm>
            <a:off x="569151" y="640080"/>
            <a:ext cx="4296522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6">
  <p:cSld name="Title, Content 6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435995" y="640080"/>
            <a:ext cx="6802805" cy="557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type="title"/>
          </p:nvPr>
        </p:nvSpPr>
        <p:spPr>
          <a:xfrm>
            <a:off x="548647" y="640080"/>
            <a:ext cx="3338701" cy="5576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>
  <p:cSld name="Content Photo 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>
            <p:ph idx="2" type="pic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7" name="Google Shape;197;p34"/>
          <p:cNvSpPr txBox="1"/>
          <p:nvPr>
            <p:ph idx="10" type="dt"/>
          </p:nvPr>
        </p:nvSpPr>
        <p:spPr>
          <a:xfrm rot="-5400000">
            <a:off x="11577950" y="230002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5342532" y="2220977"/>
            <a:ext cx="5896267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type="title"/>
          </p:nvPr>
        </p:nvSpPr>
        <p:spPr>
          <a:xfrm>
            <a:off x="5342532" y="640080"/>
            <a:ext cx="5896266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">
  <p:cSld name="Content Photo 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>
            <p:ph idx="2" type="pic"/>
          </p:nvPr>
        </p:nvPicPr>
        <p:blipFill/>
        <p:spPr>
          <a:xfrm>
            <a:off x="7400544" y="0"/>
            <a:ext cx="440728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04" name="Google Shape;204;p3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1" type="ftr"/>
          </p:nvPr>
        </p:nvSpPr>
        <p:spPr>
          <a:xfrm rot="-5400000">
            <a:off x="9313727" y="3338289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 rot="-5400000">
            <a:off x="11679261" y="6345259"/>
            <a:ext cx="641434" cy="384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548647" y="2220977"/>
            <a:ext cx="6282871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type="title"/>
          </p:nvPr>
        </p:nvSpPr>
        <p:spPr>
          <a:xfrm>
            <a:off x="548521" y="640080"/>
            <a:ext cx="6282871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3">
  <p:cSld name="Content Photo 3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>
            <p:ph idx="2" type="pic"/>
          </p:nvPr>
        </p:nvPicPr>
        <p:blipFill/>
        <p:spPr>
          <a:xfrm>
            <a:off x="0" y="1"/>
            <a:ext cx="379614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11" name="Google Shape;211;p36"/>
          <p:cNvSpPr txBox="1"/>
          <p:nvPr>
            <p:ph idx="10" type="dt"/>
          </p:nvPr>
        </p:nvSpPr>
        <p:spPr>
          <a:xfrm rot="-5400000">
            <a:off x="11577948" y="230003"/>
            <a:ext cx="844058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4344788" y="2220977"/>
            <a:ext cx="6894013" cy="3995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6"/>
          <p:cNvSpPr txBox="1"/>
          <p:nvPr>
            <p:ph type="title"/>
          </p:nvPr>
        </p:nvSpPr>
        <p:spPr>
          <a:xfrm>
            <a:off x="4344788" y="640080"/>
            <a:ext cx="6894013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4">
  <p:cSld name="Content Photo 4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>
            <p:ph idx="2" type="pic"/>
          </p:nvPr>
        </p:nvPicPr>
        <p:blipFill/>
        <p:spPr>
          <a:xfrm>
            <a:off x="7707688" y="0"/>
            <a:ext cx="4100261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18" name="Google Shape;218;p3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11" type="ftr"/>
          </p:nvPr>
        </p:nvSpPr>
        <p:spPr>
          <a:xfrm rot="-5400000">
            <a:off x="9313724" y="3338288"/>
            <a:ext cx="5372504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12" type="sldNum"/>
          </p:nvPr>
        </p:nvSpPr>
        <p:spPr>
          <a:xfrm rot="-5400000">
            <a:off x="11679263" y="6345259"/>
            <a:ext cx="641434" cy="384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548647" y="2220977"/>
            <a:ext cx="6569391" cy="399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548647" y="640080"/>
            <a:ext cx="6569391" cy="11855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5">
  <p:cSld name="Content Photo 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>
            <p:ph idx="2" type="pic"/>
          </p:nvPr>
        </p:nvPicPr>
        <p:blipFill/>
        <p:spPr>
          <a:xfrm>
            <a:off x="0" y="0"/>
            <a:ext cx="6611509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25" name="Google Shape;225;p38"/>
          <p:cNvSpPr txBox="1"/>
          <p:nvPr>
            <p:ph idx="10" type="dt"/>
          </p:nvPr>
        </p:nvSpPr>
        <p:spPr>
          <a:xfrm rot="-5400000">
            <a:off x="11577947" y="230005"/>
            <a:ext cx="84405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7180661" y="2506738"/>
            <a:ext cx="4058141" cy="3708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type="title"/>
          </p:nvPr>
        </p:nvSpPr>
        <p:spPr>
          <a:xfrm>
            <a:off x="7180661" y="640080"/>
            <a:ext cx="4058142" cy="14699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6">
  <p:cSld name="Content Photo 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>
            <p:ph idx="2" type="pic"/>
          </p:nvPr>
        </p:nvPicPr>
        <p:blipFill/>
        <p:spPr>
          <a:xfrm>
            <a:off x="5342313" y="0"/>
            <a:ext cx="6445856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2" name="Google Shape;232;p39"/>
          <p:cNvSpPr txBox="1"/>
          <p:nvPr>
            <p:ph idx="10" type="dt"/>
          </p:nvPr>
        </p:nvSpPr>
        <p:spPr>
          <a:xfrm rot="-5400000">
            <a:off x="11569792" y="219040"/>
            <a:ext cx="841248" cy="403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1" type="ftr"/>
          </p:nvPr>
        </p:nvSpPr>
        <p:spPr>
          <a:xfrm rot="-5400000">
            <a:off x="9302759" y="3327321"/>
            <a:ext cx="5375314" cy="403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 rot="-5400000">
            <a:off x="11669700" y="6335696"/>
            <a:ext cx="641433" cy="403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548648" y="2506737"/>
            <a:ext cx="4243632" cy="3709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type="title"/>
          </p:nvPr>
        </p:nvSpPr>
        <p:spPr>
          <a:xfrm>
            <a:off x="548507" y="640079"/>
            <a:ext cx="4244436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7">
  <p:cSld name="Content Photo 7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>
            <p:ph idx="2" type="pic"/>
          </p:nvPr>
        </p:nvPicPr>
        <p:blipFill/>
        <p:spPr>
          <a:xfrm>
            <a:off x="1" y="0"/>
            <a:ext cx="649224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9" name="Google Shape;239;p40"/>
          <p:cNvSpPr txBox="1"/>
          <p:nvPr>
            <p:ph idx="10" type="dt"/>
          </p:nvPr>
        </p:nvSpPr>
        <p:spPr>
          <a:xfrm rot="-5400000">
            <a:off x="11577947" y="230005"/>
            <a:ext cx="8440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7040888" y="1745672"/>
            <a:ext cx="4218419" cy="4470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type="title"/>
          </p:nvPr>
        </p:nvSpPr>
        <p:spPr>
          <a:xfrm>
            <a:off x="7040889" y="640080"/>
            <a:ext cx="4217598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8">
  <p:cSld name="Content Photo 8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>
            <p:ph idx="2" type="pic"/>
          </p:nvPr>
        </p:nvPicPr>
        <p:blipFill/>
        <p:spPr>
          <a:xfrm>
            <a:off x="5524251" y="0"/>
            <a:ext cx="6274280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46" name="Google Shape;246;p41"/>
          <p:cNvSpPr txBox="1"/>
          <p:nvPr>
            <p:ph idx="10" type="dt"/>
          </p:nvPr>
        </p:nvSpPr>
        <p:spPr>
          <a:xfrm rot="-5400000">
            <a:off x="11574644" y="223888"/>
            <a:ext cx="841248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1" type="ftr"/>
          </p:nvPr>
        </p:nvSpPr>
        <p:spPr>
          <a:xfrm rot="-5400000">
            <a:off x="9307611" y="3332170"/>
            <a:ext cx="5375316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12" type="sldNum"/>
          </p:nvPr>
        </p:nvSpPr>
        <p:spPr>
          <a:xfrm rot="-5400000">
            <a:off x="11675228" y="6339869"/>
            <a:ext cx="640080" cy="393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548647" y="1602889"/>
            <a:ext cx="4426953" cy="4613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41"/>
          <p:cNvSpPr txBox="1"/>
          <p:nvPr>
            <p:ph type="title"/>
          </p:nvPr>
        </p:nvSpPr>
        <p:spPr>
          <a:xfrm>
            <a:off x="548647" y="320040"/>
            <a:ext cx="4426953" cy="115375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9">
  <p:cSld name="Content Photo 9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>
            <p:ph idx="2" type="pic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53" name="Google Shape;253;p42"/>
          <p:cNvSpPr txBox="1"/>
          <p:nvPr>
            <p:ph idx="10" type="dt"/>
          </p:nvPr>
        </p:nvSpPr>
        <p:spPr>
          <a:xfrm rot="-5400000">
            <a:off x="11579353" y="228599"/>
            <a:ext cx="841248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11" type="ftr"/>
          </p:nvPr>
        </p:nvSpPr>
        <p:spPr>
          <a:xfrm rot="-5400000">
            <a:off x="9312317" y="3336881"/>
            <a:ext cx="5375316" cy="38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8132918" y="2285999"/>
            <a:ext cx="3126383" cy="393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2"/>
          <p:cNvSpPr txBox="1"/>
          <p:nvPr>
            <p:ph type="title"/>
          </p:nvPr>
        </p:nvSpPr>
        <p:spPr>
          <a:xfrm>
            <a:off x="8132791" y="640079"/>
            <a:ext cx="3126511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0">
  <p:cSld name="Content Photo 10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/>
          <p:cNvPicPr preferRelativeResize="0"/>
          <p:nvPr>
            <p:ph idx="2" type="pic"/>
          </p:nvPr>
        </p:nvPicPr>
        <p:blipFill/>
        <p:spPr>
          <a:xfrm>
            <a:off x="4382601" y="0"/>
            <a:ext cx="7430217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0" name="Google Shape;260;p43"/>
          <p:cNvSpPr txBox="1"/>
          <p:nvPr>
            <p:ph idx="10" type="dt"/>
          </p:nvPr>
        </p:nvSpPr>
        <p:spPr>
          <a:xfrm rot="-5400000">
            <a:off x="11581787" y="227618"/>
            <a:ext cx="841248" cy="379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11" type="ftr"/>
          </p:nvPr>
        </p:nvSpPr>
        <p:spPr>
          <a:xfrm rot="-5400000">
            <a:off x="9332304" y="3318349"/>
            <a:ext cx="5340213" cy="379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3"/>
          <p:cNvSpPr txBox="1"/>
          <p:nvPr>
            <p:ph idx="12" type="sldNum"/>
          </p:nvPr>
        </p:nvSpPr>
        <p:spPr>
          <a:xfrm rot="-5400000">
            <a:off x="11662434" y="6328433"/>
            <a:ext cx="679953" cy="379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548648" y="2346897"/>
            <a:ext cx="3285306" cy="383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548648" y="640079"/>
            <a:ext cx="3285306" cy="14703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1">
  <p:cSld name="Content Photo 1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4"/>
          <p:cNvPicPr preferRelativeResize="0"/>
          <p:nvPr>
            <p:ph idx="2" type="pic"/>
          </p:nvPr>
        </p:nvPicPr>
        <p:blipFill/>
        <p:spPr>
          <a:xfrm>
            <a:off x="0" y="0"/>
            <a:ext cx="7781365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7" name="Google Shape;267;p44"/>
          <p:cNvSpPr txBox="1"/>
          <p:nvPr>
            <p:ph idx="10" type="dt"/>
          </p:nvPr>
        </p:nvSpPr>
        <p:spPr>
          <a:xfrm rot="-5400000">
            <a:off x="11588816" y="228597"/>
            <a:ext cx="841248" cy="384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4"/>
          <p:cNvSpPr txBox="1"/>
          <p:nvPr>
            <p:ph idx="11" type="ftr"/>
          </p:nvPr>
        </p:nvSpPr>
        <p:spPr>
          <a:xfrm rot="-5400000">
            <a:off x="9318449" y="3340209"/>
            <a:ext cx="5372517" cy="37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8344096" y="3099816"/>
            <a:ext cx="2894707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type="title"/>
          </p:nvPr>
        </p:nvSpPr>
        <p:spPr>
          <a:xfrm>
            <a:off x="8343102" y="1078992"/>
            <a:ext cx="2894707" cy="19427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2">
  <p:cSld name="Content Photo 1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>
            <p:ph idx="2" type="pic"/>
          </p:nvPr>
        </p:nvPicPr>
        <p:blipFill/>
        <p:spPr>
          <a:xfrm>
            <a:off x="-1" y="0"/>
            <a:ext cx="11807952" cy="463513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74" name="Google Shape;274;p4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5414320" y="5070445"/>
            <a:ext cx="5803979" cy="133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type="title"/>
          </p:nvPr>
        </p:nvSpPr>
        <p:spPr>
          <a:xfrm>
            <a:off x="548647" y="5070446"/>
            <a:ext cx="4317026" cy="133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3">
  <p:cSld name="Content Photo 13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>
            <p:ph idx="2" type="pic"/>
          </p:nvPr>
        </p:nvPicPr>
        <p:blipFill/>
        <p:spPr>
          <a:xfrm>
            <a:off x="-1" y="0"/>
            <a:ext cx="11807952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1" name="Google Shape;281;p4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921144" y="4197652"/>
            <a:ext cx="7317660" cy="220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548647" y="4194674"/>
            <a:ext cx="2823849" cy="2204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4">
  <p:cSld name="Content Photo 14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>
            <p:ph idx="2" type="pic"/>
          </p:nvPr>
        </p:nvPicPr>
        <p:blipFill/>
        <p:spPr>
          <a:xfrm>
            <a:off x="0" y="3079730"/>
            <a:ext cx="11807947" cy="377827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8" name="Google Shape;288;p47"/>
          <p:cNvSpPr txBox="1"/>
          <p:nvPr>
            <p:ph idx="10" type="dt"/>
          </p:nvPr>
        </p:nvSpPr>
        <p:spPr>
          <a:xfrm rot="-5400000">
            <a:off x="11556490" y="251460"/>
            <a:ext cx="88696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7"/>
          <p:cNvSpPr txBox="1"/>
          <p:nvPr>
            <p:ph idx="11" type="ftr"/>
          </p:nvPr>
        </p:nvSpPr>
        <p:spPr>
          <a:xfrm rot="-5400000">
            <a:off x="9332422" y="3362497"/>
            <a:ext cx="5335109" cy="384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7"/>
          <p:cNvSpPr txBox="1"/>
          <p:nvPr>
            <p:ph idx="12" type="sldNum"/>
          </p:nvPr>
        </p:nvSpPr>
        <p:spPr>
          <a:xfrm rot="-5400000">
            <a:off x="11679934" y="6350094"/>
            <a:ext cx="6400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4139328" y="640077"/>
            <a:ext cx="7099472" cy="2016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47"/>
          <p:cNvSpPr txBox="1"/>
          <p:nvPr>
            <p:ph type="title"/>
          </p:nvPr>
        </p:nvSpPr>
        <p:spPr>
          <a:xfrm>
            <a:off x="548646" y="640077"/>
            <a:ext cx="3021529" cy="2011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5">
  <p:cSld name="Content Photo 15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/>
          <p:nvPr>
            <p:ph idx="2" type="pic"/>
          </p:nvPr>
        </p:nvPicPr>
        <p:blipFill/>
        <p:spPr>
          <a:xfrm>
            <a:off x="569152" y="1993348"/>
            <a:ext cx="5442604" cy="4220413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95" name="Google Shape;295;p4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6580910" y="1993349"/>
            <a:ext cx="4657891" cy="4220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type="title"/>
          </p:nvPr>
        </p:nvSpPr>
        <p:spPr>
          <a:xfrm>
            <a:off x="548648" y="640078"/>
            <a:ext cx="10690154" cy="93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6">
  <p:cSld name="Content Photo 16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>
            <p:ph idx="2" type="pic"/>
          </p:nvPr>
        </p:nvPicPr>
        <p:blipFill/>
        <p:spPr>
          <a:xfrm>
            <a:off x="548647" y="2662000"/>
            <a:ext cx="490726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02" name="Google Shape;302;p4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6004554" y="640077"/>
            <a:ext cx="5234247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9"/>
          <p:cNvSpPr txBox="1"/>
          <p:nvPr>
            <p:ph type="title"/>
          </p:nvPr>
        </p:nvSpPr>
        <p:spPr>
          <a:xfrm>
            <a:off x="548647" y="640077"/>
            <a:ext cx="4907265" cy="16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7">
  <p:cSld name="Content Photo 17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/>
          <p:nvPr>
            <p:ph idx="2" type="pic"/>
          </p:nvPr>
        </p:nvPicPr>
        <p:blipFill/>
        <p:spPr>
          <a:xfrm>
            <a:off x="548647" y="2662000"/>
            <a:ext cx="3871623" cy="355176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09" name="Google Shape;309;p5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4968917" y="640077"/>
            <a:ext cx="624938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type="title"/>
          </p:nvPr>
        </p:nvSpPr>
        <p:spPr>
          <a:xfrm>
            <a:off x="548647" y="640077"/>
            <a:ext cx="3871623" cy="16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 Number 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51"/>
          <p:cNvSpPr txBox="1"/>
          <p:nvPr>
            <p:ph idx="1" type="subTitle"/>
          </p:nvPr>
        </p:nvSpPr>
        <p:spPr>
          <a:xfrm>
            <a:off x="548647" y="5299364"/>
            <a:ext cx="10746884" cy="914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sz="22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9" name="Google Shape;319;p51"/>
          <p:cNvSpPr txBox="1"/>
          <p:nvPr>
            <p:ph type="ctrTitle"/>
          </p:nvPr>
        </p:nvSpPr>
        <p:spPr>
          <a:xfrm>
            <a:off x="548648" y="640078"/>
            <a:ext cx="10746881" cy="42611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 Number 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2"/>
          <p:cNvSpPr txBox="1"/>
          <p:nvPr>
            <p:ph idx="1" type="subTitle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 cap="none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5" name="Google Shape;325;p52"/>
          <p:cNvSpPr txBox="1"/>
          <p:nvPr>
            <p:ph type="ctrTitle"/>
          </p:nvPr>
        </p:nvSpPr>
        <p:spPr>
          <a:xfrm>
            <a:off x="548648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0"/>
              <a:buFont typeface="Arial Black"/>
              <a:buNone/>
              <a:defRPr sz="2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Big Number 3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5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3"/>
          <p:cNvSpPr txBox="1"/>
          <p:nvPr>
            <p:ph idx="1" type="subTitle"/>
          </p:nvPr>
        </p:nvSpPr>
        <p:spPr>
          <a:xfrm>
            <a:off x="2377440" y="4987636"/>
            <a:ext cx="7525512" cy="1226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venir"/>
              <a:buNone/>
              <a:defRPr sz="2800" cap="none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53"/>
          <p:cNvSpPr txBox="1"/>
          <p:nvPr>
            <p:ph type="ctrTitle"/>
          </p:nvPr>
        </p:nvSpPr>
        <p:spPr>
          <a:xfrm>
            <a:off x="548647" y="640078"/>
            <a:ext cx="10690156" cy="4169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00"/>
              <a:buFont typeface="Arial Black"/>
              <a:buNone/>
              <a:defRPr sz="2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type="title"/>
          </p:nvPr>
        </p:nvSpPr>
        <p:spPr>
          <a:xfrm>
            <a:off x="612648" y="-888197"/>
            <a:ext cx="10652760" cy="779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Statement 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640078" y="-841525"/>
            <a:ext cx="8238746" cy="5910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sz="4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sz="3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sz="3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55"/>
          <p:cNvSpPr txBox="1"/>
          <p:nvPr>
            <p:ph type="title"/>
          </p:nvPr>
        </p:nvSpPr>
        <p:spPr>
          <a:xfrm>
            <a:off x="640078" y="841257"/>
            <a:ext cx="9764686" cy="53725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Statement 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640078" y="640078"/>
            <a:ext cx="8238746" cy="557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venir"/>
              <a:buNone/>
              <a:defRPr b="1" sz="50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1" sz="4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1" sz="4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1" sz="3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sz="3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 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57"/>
          <p:cNvSpPr txBox="1"/>
          <p:nvPr>
            <p:ph idx="1" type="subTitle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6" name="Google Shape;356;p57"/>
          <p:cNvSpPr txBox="1"/>
          <p:nvPr>
            <p:ph type="ctrTitle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5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58"/>
          <p:cNvSpPr txBox="1"/>
          <p:nvPr>
            <p:ph idx="1" type="subTitle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3" name="Google Shape;363;p58"/>
          <p:cNvSpPr txBox="1"/>
          <p:nvPr>
            <p:ph type="ctrTitle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59"/>
          <p:cNvSpPr txBox="1"/>
          <p:nvPr>
            <p:ph idx="1" type="subTitle"/>
          </p:nvPr>
        </p:nvSpPr>
        <p:spPr>
          <a:xfrm>
            <a:off x="640076" y="5669280"/>
            <a:ext cx="8933691" cy="54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1" sz="2200">
                <a:solidFill>
                  <a:schemeClr val="dk1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9" name="Google Shape;369;p59"/>
          <p:cNvSpPr txBox="1"/>
          <p:nvPr>
            <p:ph type="ctrTitle"/>
          </p:nvPr>
        </p:nvSpPr>
        <p:spPr>
          <a:xfrm>
            <a:off x="640078" y="1234440"/>
            <a:ext cx="8933690" cy="3169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60"/>
          <p:cNvSpPr txBox="1"/>
          <p:nvPr>
            <p:ph idx="1" type="body"/>
          </p:nvPr>
        </p:nvSpPr>
        <p:spPr>
          <a:xfrm>
            <a:off x="6172200" y="1825625"/>
            <a:ext cx="5066601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2" type="body"/>
          </p:nvPr>
        </p:nvSpPr>
        <p:spPr>
          <a:xfrm>
            <a:off x="548648" y="1825624"/>
            <a:ext cx="5066602" cy="4388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60"/>
          <p:cNvSpPr txBox="1"/>
          <p:nvPr>
            <p:ph type="title"/>
          </p:nvPr>
        </p:nvSpPr>
        <p:spPr>
          <a:xfrm>
            <a:off x="548648" y="640078"/>
            <a:ext cx="10690153" cy="104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6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/>
          <p:nvPr>
            <p:ph idx="1" type="body"/>
          </p:nvPr>
        </p:nvSpPr>
        <p:spPr>
          <a:xfrm>
            <a:off x="6228076" y="2387600"/>
            <a:ext cx="5010725" cy="3826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61"/>
          <p:cNvSpPr txBox="1"/>
          <p:nvPr>
            <p:ph idx="2" type="body"/>
          </p:nvPr>
        </p:nvSpPr>
        <p:spPr>
          <a:xfrm>
            <a:off x="6228076" y="1826185"/>
            <a:ext cx="5010727" cy="4193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3" name="Google Shape;383;p61"/>
          <p:cNvSpPr txBox="1"/>
          <p:nvPr>
            <p:ph idx="3" type="body"/>
          </p:nvPr>
        </p:nvSpPr>
        <p:spPr>
          <a:xfrm>
            <a:off x="548648" y="2387600"/>
            <a:ext cx="5110276" cy="3826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1"/>
          <p:cNvSpPr txBox="1"/>
          <p:nvPr>
            <p:ph idx="4" type="body"/>
          </p:nvPr>
        </p:nvSpPr>
        <p:spPr>
          <a:xfrm>
            <a:off x="548646" y="1826185"/>
            <a:ext cx="5110277" cy="4193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5" name="Google Shape;385;p61"/>
          <p:cNvSpPr txBox="1"/>
          <p:nvPr>
            <p:ph type="title"/>
          </p:nvPr>
        </p:nvSpPr>
        <p:spPr>
          <a:xfrm>
            <a:off x="548646" y="640078"/>
            <a:ext cx="10690157" cy="1050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6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63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63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4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4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5043260" y="640078"/>
            <a:ext cx="6195542" cy="5573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9" name="Google Shape;399;p64"/>
          <p:cNvSpPr txBox="1"/>
          <p:nvPr>
            <p:ph idx="2" type="body"/>
          </p:nvPr>
        </p:nvSpPr>
        <p:spPr>
          <a:xfrm>
            <a:off x="548647" y="2470245"/>
            <a:ext cx="3945971" cy="3743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0" name="Google Shape;400;p64"/>
          <p:cNvSpPr txBox="1"/>
          <p:nvPr>
            <p:ph type="title"/>
          </p:nvPr>
        </p:nvSpPr>
        <p:spPr>
          <a:xfrm>
            <a:off x="548642" y="640078"/>
            <a:ext cx="3945971" cy="1671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/>
          <p:nvPr>
            <p:ph idx="2" type="pic"/>
          </p:nvPr>
        </p:nvPicPr>
        <p:blipFill/>
        <p:spPr>
          <a:xfrm>
            <a:off x="4971883" y="640079"/>
            <a:ext cx="6285582" cy="5573684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03" name="Google Shape;403;p65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5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5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65"/>
          <p:cNvSpPr txBox="1"/>
          <p:nvPr>
            <p:ph idx="1" type="body"/>
          </p:nvPr>
        </p:nvSpPr>
        <p:spPr>
          <a:xfrm>
            <a:off x="548647" y="2826137"/>
            <a:ext cx="3879130" cy="33876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7" name="Google Shape;407;p65"/>
          <p:cNvSpPr txBox="1"/>
          <p:nvPr>
            <p:ph type="title"/>
          </p:nvPr>
        </p:nvSpPr>
        <p:spPr>
          <a:xfrm>
            <a:off x="544107" y="640079"/>
            <a:ext cx="3879129" cy="202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6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/>
          <p:nvPr>
            <p:ph idx="1" type="body"/>
          </p:nvPr>
        </p:nvSpPr>
        <p:spPr>
          <a:xfrm>
            <a:off x="548648" y="3594099"/>
            <a:ext cx="10690154" cy="2619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66"/>
          <p:cNvSpPr txBox="1"/>
          <p:nvPr>
            <p:ph type="title"/>
          </p:nvPr>
        </p:nvSpPr>
        <p:spPr>
          <a:xfrm>
            <a:off x="548648" y="1847088"/>
            <a:ext cx="7408336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/>
          <p:nvPr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7" name="Google Shape;417;p67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67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7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548647" y="3792262"/>
            <a:ext cx="8494767" cy="12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venir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7"/>
          <p:cNvSpPr txBox="1"/>
          <p:nvPr>
            <p:ph type="title"/>
          </p:nvPr>
        </p:nvSpPr>
        <p:spPr>
          <a:xfrm>
            <a:off x="548647" y="1627318"/>
            <a:ext cx="8494767" cy="184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8" showMasterSp="0">
  <p:cSld name="Content photo 18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/>
          <p:nvPr>
            <p:ph idx="2" type="pic"/>
          </p:nvPr>
        </p:nvPicPr>
        <p:blipFill/>
        <p:spPr>
          <a:xfrm>
            <a:off x="1395412" y="653461"/>
            <a:ext cx="4597556" cy="55499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24" name="Google Shape;424;p68"/>
          <p:cNvSpPr/>
          <p:nvPr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68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68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8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9" name="Google Shape;429;p68"/>
          <p:cNvSpPr/>
          <p:nvPr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0" name="Google Shape;430;p68"/>
          <p:cNvSpPr txBox="1"/>
          <p:nvPr>
            <p:ph idx="1" type="body"/>
          </p:nvPr>
        </p:nvSpPr>
        <p:spPr>
          <a:xfrm>
            <a:off x="6696222" y="3127248"/>
            <a:ext cx="4533398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 cap="none"/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68"/>
          <p:cNvSpPr txBox="1"/>
          <p:nvPr>
            <p:ph type="title"/>
          </p:nvPr>
        </p:nvSpPr>
        <p:spPr>
          <a:xfrm>
            <a:off x="6696221" y="640080"/>
            <a:ext cx="4533398" cy="21579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4">
  <p:cSld name="Content Photo 24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/>
          <p:nvPr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4" name="Google Shape;434;p69"/>
          <p:cNvPicPr preferRelativeResize="0"/>
          <p:nvPr>
            <p:ph idx="2" type="pic"/>
          </p:nvPr>
        </p:nvPicPr>
        <p:blipFill/>
        <p:spPr>
          <a:xfrm>
            <a:off x="832104" y="640080"/>
            <a:ext cx="4727448" cy="5559552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35" name="Google Shape;435;p69"/>
          <p:cNvSpPr/>
          <p:nvPr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6" name="Google Shape;436;p69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69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69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69"/>
          <p:cNvSpPr txBox="1"/>
          <p:nvPr>
            <p:ph idx="1" type="body"/>
          </p:nvPr>
        </p:nvSpPr>
        <p:spPr>
          <a:xfrm>
            <a:off x="6693407" y="2355925"/>
            <a:ext cx="4545393" cy="3843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440" name="Google Shape;440;p69"/>
          <p:cNvSpPr txBox="1"/>
          <p:nvPr>
            <p:ph type="title"/>
          </p:nvPr>
        </p:nvSpPr>
        <p:spPr>
          <a:xfrm>
            <a:off x="6693408" y="640080"/>
            <a:ext cx="4545395" cy="140387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4" showMasterSp="0">
  <p:cSld name="Big number 4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/>
          <p:nvPr/>
        </p:nvSpPr>
        <p:spPr>
          <a:xfrm>
            <a:off x="1959756" y="0"/>
            <a:ext cx="8272488" cy="6858000"/>
          </a:xfrm>
          <a:custGeom>
            <a:rect b="b" l="l" r="r" t="t"/>
            <a:pathLst>
              <a:path extrusionOk="0" h="6858000" w="8272488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3" name="Google Shape;443;p70"/>
          <p:cNvPicPr preferRelativeResize="0"/>
          <p:nvPr>
            <p:ph idx="2" type="pic"/>
          </p:nvPr>
        </p:nvPicPr>
        <p:blipFill/>
        <p:spPr>
          <a:xfrm>
            <a:off x="1" y="1"/>
            <a:ext cx="12192000" cy="6857999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44" name="Google Shape;444;p70"/>
          <p:cNvSpPr txBox="1"/>
          <p:nvPr>
            <p:ph idx="1" type="body"/>
          </p:nvPr>
        </p:nvSpPr>
        <p:spPr>
          <a:xfrm>
            <a:off x="3898642" y="5313785"/>
            <a:ext cx="4394716" cy="764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2000"/>
              <a:buFont typeface="Avenir"/>
              <a:buNone/>
              <a:defRPr sz="2000">
                <a:solidFill>
                  <a:srgbClr val="8E8E8F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800"/>
              <a:buFont typeface="Avenir"/>
              <a:buNone/>
              <a:defRPr sz="1800">
                <a:solidFill>
                  <a:srgbClr val="8E8E8F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Font typeface="Avenir"/>
              <a:buNone/>
              <a:defRPr sz="1600">
                <a:solidFill>
                  <a:srgbClr val="8E8E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8F"/>
              </a:buClr>
              <a:buSzPts val="1600"/>
              <a:buNone/>
              <a:defRPr sz="1600">
                <a:solidFill>
                  <a:srgbClr val="8E8E8F"/>
                </a:solidFill>
              </a:defRPr>
            </a:lvl9pPr>
          </a:lstStyle>
          <a:p/>
        </p:txBody>
      </p:sp>
      <p:sp>
        <p:nvSpPr>
          <p:cNvPr id="445" name="Google Shape;445;p70"/>
          <p:cNvSpPr txBox="1"/>
          <p:nvPr>
            <p:ph type="title"/>
          </p:nvPr>
        </p:nvSpPr>
        <p:spPr>
          <a:xfrm>
            <a:off x="2611367" y="1161826"/>
            <a:ext cx="6969267" cy="38082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b="1" i="0" sz="20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9">
  <p:cSld name="Content photo 19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1"/>
          <p:cNvPicPr preferRelativeResize="0"/>
          <p:nvPr>
            <p:ph idx="2" type="pic"/>
          </p:nvPr>
        </p:nvPicPr>
        <p:blipFill/>
        <p:spPr>
          <a:xfrm>
            <a:off x="0" y="3159126"/>
            <a:ext cx="4577463" cy="3698875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48" name="Google Shape;448;p71"/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9" name="Google Shape;449;p71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71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71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71"/>
          <p:cNvSpPr txBox="1"/>
          <p:nvPr>
            <p:ph idx="1" type="body"/>
          </p:nvPr>
        </p:nvSpPr>
        <p:spPr>
          <a:xfrm>
            <a:off x="5434828" y="640077"/>
            <a:ext cx="5783472" cy="55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71"/>
          <p:cNvSpPr txBox="1"/>
          <p:nvPr>
            <p:ph type="title"/>
          </p:nvPr>
        </p:nvSpPr>
        <p:spPr>
          <a:xfrm>
            <a:off x="548648" y="640078"/>
            <a:ext cx="4317028" cy="2084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0">
  <p:cSld name="Content photo 20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2"/>
          <p:cNvPicPr preferRelativeResize="0"/>
          <p:nvPr>
            <p:ph idx="2" type="pic"/>
          </p:nvPr>
        </p:nvPicPr>
        <p:blipFill/>
        <p:spPr>
          <a:xfrm>
            <a:off x="1" y="0"/>
            <a:ext cx="4089921" cy="4639206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56" name="Google Shape;456;p72"/>
          <p:cNvSpPr/>
          <p:nvPr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0CEA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7" name="Google Shape;457;p72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72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72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4679577" y="5142155"/>
            <a:ext cx="6538723" cy="1071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72"/>
          <p:cNvSpPr txBox="1"/>
          <p:nvPr>
            <p:ph type="title"/>
          </p:nvPr>
        </p:nvSpPr>
        <p:spPr>
          <a:xfrm>
            <a:off x="4679577" y="640078"/>
            <a:ext cx="6538722" cy="417934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Arial Black"/>
              <a:buNone/>
              <a:defRPr sz="2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/>
          <p:nvPr/>
        </p:nvSpPr>
        <p:spPr>
          <a:xfrm rot="-5400000">
            <a:off x="8570975" y="3236976"/>
            <a:ext cx="6858000" cy="384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6"/>
          <p:cNvSpPr txBox="1"/>
          <p:nvPr>
            <p:ph idx="10" type="dt"/>
          </p:nvPr>
        </p:nvSpPr>
        <p:spPr>
          <a:xfrm rot="-5400000">
            <a:off x="11577948" y="230006"/>
            <a:ext cx="844062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7" name="Google Shape;87;p6"/>
          <p:cNvSpPr txBox="1"/>
          <p:nvPr>
            <p:ph idx="11" type="ftr"/>
          </p:nvPr>
        </p:nvSpPr>
        <p:spPr>
          <a:xfrm rot="-5400000">
            <a:off x="9313725" y="3338288"/>
            <a:ext cx="5372505" cy="38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03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 rot="-5400000">
            <a:off x="11679259" y="6345258"/>
            <a:ext cx="641433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6"/>
          <p:cNvSpPr txBox="1"/>
          <p:nvPr>
            <p:ph idx="1" type="body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None/>
              <a:defRPr b="0" i="0" sz="2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0" name="Google Shape;90;p6"/>
          <p:cNvSpPr txBox="1"/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orient="horz" pos="1152">
          <p15:clr>
            <a:srgbClr val="547EBF"/>
          </p15:clr>
        </p15:guide>
        <p15:guide id="3" pos="7440">
          <p15:clr>
            <a:srgbClr val="547EBF"/>
          </p15:clr>
        </p15:guide>
        <p15:guide id="4" orient="horz" pos="4080">
          <p15:clr>
            <a:srgbClr val="547EBF"/>
          </p15:clr>
        </p15:guide>
        <p15:guide id="5">
          <p15:clr>
            <a:srgbClr val="547EBF"/>
          </p15:clr>
        </p15:guide>
        <p15:guide id="6" pos="7680">
          <p15:clr>
            <a:srgbClr val="547EBF"/>
          </p15:clr>
        </p15:guide>
        <p15:guide id="7" pos="528">
          <p15:clr>
            <a:srgbClr val="547EBF"/>
          </p15:clr>
        </p15:guide>
        <p15:guide id="8" pos="6912">
          <p15:clr>
            <a:srgbClr val="547EBF"/>
          </p15:clr>
        </p15:guide>
        <p15:guide id="9" orient="horz" pos="240">
          <p15:clr>
            <a:srgbClr val="547EBF"/>
          </p15:clr>
        </p15:guide>
        <p15:guide id="10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/>
          <p:nvPr>
            <p:ph type="ctrTitle"/>
          </p:nvPr>
        </p:nvSpPr>
        <p:spPr>
          <a:xfrm>
            <a:off x="548648" y="417444"/>
            <a:ext cx="5091864" cy="48909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/>
              <a:t>NLP TECHNIQUES</a:t>
            </a:r>
            <a:endParaRPr/>
          </a:p>
        </p:txBody>
      </p:sp>
      <p:sp>
        <p:nvSpPr>
          <p:cNvPr id="468" name="Google Shape;468;p2"/>
          <p:cNvSpPr txBox="1"/>
          <p:nvPr>
            <p:ph idx="1" type="subTitle"/>
          </p:nvPr>
        </p:nvSpPr>
        <p:spPr>
          <a:xfrm>
            <a:off x="548648" y="5557298"/>
            <a:ext cx="5091864" cy="883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lang="en-US"/>
              <a:t>PRESENTED BY ARES GRAU</a:t>
            </a:r>
            <a:endParaRPr/>
          </a:p>
        </p:txBody>
      </p:sp>
      <p:pic>
        <p:nvPicPr>
          <p:cNvPr descr="Low angle view of a building" id="469" name="Google Shape;46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70" name="Google Shape;470;p2"/>
          <p:cNvSpPr/>
          <p:nvPr/>
        </p:nvSpPr>
        <p:spPr>
          <a:xfrm rot="10800000">
            <a:off x="5796354" y="0"/>
            <a:ext cx="3179653" cy="1801715"/>
          </a:xfrm>
          <a:custGeom>
            <a:rect b="b" l="l" r="r" t="t"/>
            <a:pathLst>
              <a:path extrusionOk="0" h="2713249" w="4788322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3AEF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/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/>
          <p:nvPr>
            <p:ph idx="1" type="subTitle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descr="A person walking on a crosswalk" id="477" name="Google Shape;477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478" name="Google Shape;478;p3"/>
          <p:cNvSpPr txBox="1"/>
          <p:nvPr>
            <p:ph idx="10" type="dt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b="0" i="0" lang="en-US" sz="900" u="none" cap="none" strike="noStrik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b="0" i="0" sz="900" u="none" cap="none" strike="noStrik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1400" u="none" cap="none" strike="noStrik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2025-05-07T16:45:02Z</dcterms:created>
  <dc:creator>장재혁</dc:creator>
</cp:coreProperties>
</file>